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4040"/>
    <a:srgbClr val="D9D9D9"/>
    <a:srgbClr val="97FAC9"/>
    <a:srgbClr val="44FAAD"/>
    <a:srgbClr val="169D25"/>
    <a:srgbClr val="FC206A"/>
    <a:srgbClr val="09BCFE"/>
    <a:srgbClr val="3CDB98"/>
    <a:srgbClr val="008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68"/>
    <p:restoredTop sz="94643"/>
  </p:normalViewPr>
  <p:slideViewPr>
    <p:cSldViewPr snapToGrid="0" snapToObjects="1">
      <p:cViewPr>
        <p:scale>
          <a:sx n="69" d="100"/>
          <a:sy n="69" d="100"/>
        </p:scale>
        <p:origin x="45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FF2C10-910E-7A40-B9EE-BB8FFAAEE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C164174-5209-0E4F-B806-168949A3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8D4E5F-7E8D-464D-A251-039BD0E0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ED63F7-5C78-3E45-AB48-5A33893A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85E188-7FA9-1D42-B856-2D7DCD69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0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88BD0A-B65E-2346-91CA-0496B7E9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F4105EA-7111-9844-8AD3-589237F7C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DF600E-8523-F242-8F4B-0AA99A09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06D6C6-6085-7847-85FE-DFB64ABE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0674F8-17A7-2E42-A7CD-7EF9BDCF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61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AF09330-2E8D-6347-AB2B-8BC9DE33C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DCC57E-517B-2F40-A322-CB6EBF891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479F58-326E-1241-86E2-2B249909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2C2583-3062-F74D-A43B-4A3BC375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9D93CD-E6AE-0543-8718-FFA49657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298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592403-4483-824F-ACCA-4C2AA1F9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8DEE7E-CF6E-D442-8AF8-4438D8CF2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394B29-3263-A347-8CBE-745BFF02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5129BA-3400-2C46-B8C8-91855BB8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7691FE-B37D-1D4B-9820-6B4D3CCD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2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2A11E4-FBB5-6D4B-96A5-8AE11591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64FC87-5A7F-944F-9F3E-4C726866F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FBD99E-A76F-614C-A088-3E4D7C24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8A5748-8DB9-B54F-8931-797047D3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954011-1E64-AA4B-AD8A-4D5D3FAE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168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2CEB9-12D8-4C44-9A82-7F65797C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E724CE-18CE-2E45-9ED9-053B591FE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8AE1125-1993-374E-910D-2EBE3A7EA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BCECF1-2C35-3442-A89F-09D37573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6003E5-D167-E44E-9FA4-4D2C3D5F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DB2862-F122-6644-AFA8-468E7D44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5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06F756-6956-B04E-A164-C962568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4975E5-A737-154F-824B-36E29A5F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8B5FE4-6CE2-C249-A9BB-34CB7B6D4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423E67-8860-5242-8534-420A977E5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358695-B1A3-3A4F-919A-FBD5EEB7F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F8BB25-7B86-FC4D-A001-C65CF11B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FE3D9B9-5B90-9E43-80DB-D70B4800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401C61-B3CF-454B-9984-A86F9EF9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15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5D2C9-2AC1-9942-A018-28829E0F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99F6BFB-288A-B94B-92B0-192A7013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1625064-54AF-E645-B384-D67EF1EF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A9C7E26-7E99-0847-831D-790D362B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43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1EA0FE1-ABFC-654A-AA83-8BE616E1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5F1C08D-A685-E74F-84EF-E9CE665D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5F735CE-29D7-4346-8F67-C190D239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3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08CA9D-29E8-7445-BA4D-3869EC83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618981-6EE6-CE47-A6A3-67D69B2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81DF51-CE3D-624B-9F9A-110062E1A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736D29-5928-D549-B3CC-7F5B2D38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B88BB9-5288-2149-832D-B80AD80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5398E7-F9EC-9A49-A034-BE62D540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85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D4CEF0-1688-F24C-B898-186A9E48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09E5D51-BF5E-5B4E-A18B-231C76996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9E2E5B-BFED-8F48-872D-AE2EDF8B4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494ADF-897A-0D42-8B29-F8018759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6C2DBB-9B58-9E4F-BAE4-CB64549F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2242EC-41FC-1C43-89A3-7AE35B06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279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8DE41A-4EF5-7F44-B5A6-871F6C1F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AA3D3F-D6C3-5144-905E-292A57531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75A2C7-04A0-7F49-A545-D409E4BEA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5C9B8-14E4-5844-97ED-931F84B0ACC3}" type="datetimeFigureOut">
              <a:rPr kumimoji="1" lang="ja-JP" altLang="en-US" smtClean="0"/>
              <a:t>2022/5/2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625E1-9F36-7441-873B-3CE941868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722157-1389-5D4C-8598-C954C2B1B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7A68-FFB6-494D-A2E5-4F53ED890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46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tiff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3F28C994-1ACA-9B46-B420-304B8F7BE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2479589" cy="426265"/>
          </a:xfrm>
        </p:spPr>
        <p:txBody>
          <a:bodyPr anchor="ctr">
            <a:normAutofit/>
          </a:bodyPr>
          <a:lstStyle/>
          <a:p>
            <a:r>
              <a:rPr kumimoji="1" lang="ja-JP" altLang="en-US" b="1">
                <a:solidFill>
                  <a:schemeClr val="bg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コンニャクヤ畑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7401A92-3308-BF43-A749-AA801E5C7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l="4877" t="8817" r="3937" b="18353"/>
          <a:stretch/>
        </p:blipFill>
        <p:spPr>
          <a:xfrm>
            <a:off x="4919949" y="4983892"/>
            <a:ext cx="2397211" cy="52722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96A94E-C243-2B4E-8DA3-DF5B099D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013" b="9660"/>
          <a:stretch/>
        </p:blipFill>
        <p:spPr>
          <a:xfrm>
            <a:off x="1524000" y="1461187"/>
            <a:ext cx="1754659" cy="185866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C0AA6A-2E7A-4C42-A4F8-4DDE01F2F5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utout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6024" t="15790" r="33948" b="17542"/>
          <a:stretch/>
        </p:blipFill>
        <p:spPr>
          <a:xfrm>
            <a:off x="8592457" y="1582534"/>
            <a:ext cx="1693309" cy="1693309"/>
          </a:xfrm>
          <a:prstGeom prst="ellipse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C67F7FE-5E3A-A44C-A00A-B77832EB1F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5408403" y="1684661"/>
            <a:ext cx="1610035" cy="1610035"/>
          </a:xfrm>
          <a:prstGeom prst="ellipse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44DC939-27ED-4B42-BE07-C9CD03F41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403" y="1659506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4A38133-7ADC-6A46-9309-9B18D3AF6F94}"/>
              </a:ext>
            </a:extLst>
          </p:cNvPr>
          <p:cNvSpPr txBox="1"/>
          <p:nvPr/>
        </p:nvSpPr>
        <p:spPr>
          <a:xfrm>
            <a:off x="5758006" y="3446797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野</a:t>
            </a:r>
            <a:r>
              <a:rPr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菜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3C47B93-B4B9-AF42-933E-F273D334E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457" y="1529624"/>
            <a:ext cx="1693309" cy="17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2D72AB5-0A85-8C42-937C-3EC59D6D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37" y="0"/>
            <a:ext cx="9148126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D9679B1-79AA-E543-B3F9-23D7E7F7A876}"/>
              </a:ext>
            </a:extLst>
          </p:cNvPr>
          <p:cNvSpPr txBox="1"/>
          <p:nvPr/>
        </p:nvSpPr>
        <p:spPr>
          <a:xfrm>
            <a:off x="8261192" y="4493246"/>
            <a:ext cx="1303562" cy="70788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こっちを</a:t>
            </a:r>
            <a:endParaRPr kumimoji="1" lang="en-US" altLang="ja-JP" sz="20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見るな</a:t>
            </a:r>
            <a:r>
              <a:rPr lang="en-US" altLang="ja-JP" sz="20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!</a:t>
            </a:r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笑</a:t>
            </a:r>
            <a:endParaRPr kumimoji="1" lang="ja-JP" altLang="en-US" sz="2000" b="1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173764C-A3F8-FB42-A7F4-8D1E59041AA8}"/>
              </a:ext>
            </a:extLst>
          </p:cNvPr>
          <p:cNvSpPr txBox="1"/>
          <p:nvPr/>
        </p:nvSpPr>
        <p:spPr>
          <a:xfrm>
            <a:off x="5950292" y="4093136"/>
            <a:ext cx="954107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やほー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45056B-2191-F94D-B084-93F8BAEF2E8F}"/>
              </a:ext>
            </a:extLst>
          </p:cNvPr>
          <p:cNvSpPr txBox="1"/>
          <p:nvPr/>
        </p:nvSpPr>
        <p:spPr>
          <a:xfrm>
            <a:off x="2869635" y="3396343"/>
            <a:ext cx="1210588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元気だね</a:t>
            </a:r>
          </a:p>
        </p:txBody>
      </p:sp>
    </p:spTree>
    <p:extLst>
      <p:ext uri="{BB962C8B-B14F-4D97-AF65-F5344CB8AC3E}">
        <p14:creationId xmlns:p14="http://schemas.microsoft.com/office/powerpoint/2010/main" val="40264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E3DE93F-E2D4-7549-9B09-8E662432C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082" t="21821" r="32381" b="50040"/>
          <a:stretch/>
        </p:blipFill>
        <p:spPr>
          <a:xfrm>
            <a:off x="428578" y="2219786"/>
            <a:ext cx="1610035" cy="1610035"/>
          </a:xfrm>
          <a:prstGeom prst="ellipse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72EEB7D-1502-2C45-9E2A-086B86AE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8" y="2194631"/>
            <a:ext cx="1610035" cy="16603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257D6A-9983-E641-A152-FC78F54BD4A9}"/>
              </a:ext>
            </a:extLst>
          </p:cNvPr>
          <p:cNvSpPr txBox="1"/>
          <p:nvPr/>
        </p:nvSpPr>
        <p:spPr>
          <a:xfrm>
            <a:off x="679597" y="39819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ヤサイ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1AC51B-7FB9-6D47-910A-3B4F194C2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7" r="16617"/>
          <a:stretch/>
        </p:blipFill>
        <p:spPr>
          <a:xfrm>
            <a:off x="2727223" y="2189806"/>
            <a:ext cx="1610035" cy="1610035"/>
          </a:xfrm>
          <a:prstGeom prst="ellipse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734F364-A1D3-0D40-8FE1-E4C21362B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15" y="2338482"/>
            <a:ext cx="1574800" cy="12827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05DB5F0-C3A6-2145-8A56-7826769E2A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4" r="4844"/>
          <a:stretch/>
        </p:blipFill>
        <p:spPr>
          <a:xfrm>
            <a:off x="10106123" y="2200894"/>
            <a:ext cx="1553977" cy="1553977"/>
          </a:xfrm>
          <a:prstGeom prst="ellipse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ACF0BF4-CF5B-BD4A-811F-03DE9B31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1" y="2139498"/>
            <a:ext cx="1610035" cy="166034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18DFAE0-4425-9647-8388-10795D998FC1}"/>
              </a:ext>
            </a:extLst>
          </p:cNvPr>
          <p:cNvSpPr txBox="1"/>
          <p:nvPr/>
        </p:nvSpPr>
        <p:spPr>
          <a:xfrm>
            <a:off x="3093204" y="3951942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ナ</a:t>
            </a:r>
            <a:r>
              <a:rPr kumimoji="1" lang="en-US" altLang="ja-JP" sz="2400" dirty="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 </a:t>
            </a:r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ス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77D8286-20DE-7B41-9D17-BD7AE7C5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21" y="2149661"/>
            <a:ext cx="1610035" cy="166034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BA86CE-FD58-854E-9BA1-680081E6D40F}"/>
              </a:ext>
            </a:extLst>
          </p:cNvPr>
          <p:cNvSpPr txBox="1"/>
          <p:nvPr/>
        </p:nvSpPr>
        <p:spPr>
          <a:xfrm>
            <a:off x="5443340" y="39369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オクラ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319D16A-3C9B-6B42-A3E8-4C50771DBE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03" r="13203"/>
          <a:stretch/>
        </p:blipFill>
        <p:spPr>
          <a:xfrm>
            <a:off x="7663210" y="2200894"/>
            <a:ext cx="1579130" cy="1579130"/>
          </a:xfrm>
          <a:prstGeom prst="ellipse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6D6E47E-E413-4E48-8E74-5CF2A1C1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95" y="2144836"/>
            <a:ext cx="1610035" cy="16603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190EF1B-FD7F-F94B-898C-F8BD1E701560}"/>
              </a:ext>
            </a:extLst>
          </p:cNvPr>
          <p:cNvSpPr txBox="1"/>
          <p:nvPr/>
        </p:nvSpPr>
        <p:spPr>
          <a:xfrm>
            <a:off x="7898314" y="39069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トマト</a:t>
            </a:r>
            <a:endParaRPr kumimoji="1" lang="ja-JP" altLang="en-US" sz="2400">
              <a:solidFill>
                <a:schemeClr val="bg2">
                  <a:lumMod val="50000"/>
                </a:schemeClr>
              </a:solidFill>
              <a:latin typeface="TBUDRGothic Std R" panose="020F0500000000000000" pitchFamily="34" charset="-128"/>
              <a:ea typeface="TBUDRGothic Std R" panose="020F05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B1E38A5-6D28-1E43-92E7-6FE3479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830" y="2140934"/>
            <a:ext cx="1610035" cy="166034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F2E820-F751-D841-9867-C13C4C0D907E}"/>
              </a:ext>
            </a:extLst>
          </p:cNvPr>
          <p:cNvSpPr txBox="1"/>
          <p:nvPr/>
        </p:nvSpPr>
        <p:spPr>
          <a:xfrm>
            <a:off x="10147961" y="39069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chemeClr val="bg2">
                    <a:lumMod val="50000"/>
                  </a:schemeClr>
                </a:solidFill>
                <a:latin typeface="TBUDRGothic Std R" panose="020F0500000000000000" pitchFamily="34" charset="-128"/>
                <a:ea typeface="TBUDRGothic Std R" panose="020F0500000000000000" pitchFamily="34" charset="-128"/>
              </a:rPr>
              <a:t>ニンジン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1700463D-91C9-2046-9636-7651206B75FD}"/>
              </a:ext>
            </a:extLst>
          </p:cNvPr>
          <p:cNvCxnSpPr/>
          <p:nvPr/>
        </p:nvCxnSpPr>
        <p:spPr>
          <a:xfrm>
            <a:off x="0" y="1394085"/>
            <a:ext cx="120720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D989EA9-CE32-FC42-A474-DA1D2BCBF2FB}"/>
              </a:ext>
            </a:extLst>
          </p:cNvPr>
          <p:cNvCxnSpPr>
            <a:cxnSpLocks/>
          </p:cNvCxnSpPr>
          <p:nvPr/>
        </p:nvCxnSpPr>
        <p:spPr>
          <a:xfrm>
            <a:off x="0" y="48892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87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486DDC3-8B46-1545-9C1A-29214FB44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7" t="8689" r="43221" b="35686"/>
          <a:stretch/>
        </p:blipFill>
        <p:spPr>
          <a:xfrm>
            <a:off x="3596480" y="1892183"/>
            <a:ext cx="1695354" cy="29468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BD82580-B504-1B4C-9074-BF498445F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56" t="11252" r="14440" b="33123"/>
          <a:stretch/>
        </p:blipFill>
        <p:spPr>
          <a:xfrm>
            <a:off x="5255735" y="1892854"/>
            <a:ext cx="1652738" cy="29461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0CB52DF-39CE-6446-BAC8-7A32DA834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2073" t="16875" r="41892" b="28524"/>
          <a:stretch/>
        </p:blipFill>
        <p:spPr>
          <a:xfrm>
            <a:off x="1741106" y="1892183"/>
            <a:ext cx="1873397" cy="294681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58F169F-F216-D844-8AEA-791B4890D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7618" t="6388" r="52393" b="61945"/>
          <a:stretch/>
        </p:blipFill>
        <p:spPr>
          <a:xfrm>
            <a:off x="10861032" y="1883717"/>
            <a:ext cx="1238572" cy="294356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637A10-FFD6-5E4F-80CB-9C64AF5A9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15089" t="21750" r="62009" b="27424"/>
          <a:stretch/>
        </p:blipFill>
        <p:spPr>
          <a:xfrm>
            <a:off x="-9807" y="1892183"/>
            <a:ext cx="1768390" cy="294356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B4E72DF-BBBA-E74A-B05F-35F3F723AF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48560" t="17317" r="41686" b="59583"/>
          <a:stretch/>
        </p:blipFill>
        <p:spPr>
          <a:xfrm>
            <a:off x="-1598368" y="1893929"/>
            <a:ext cx="1656311" cy="294182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A961E8B-8B3A-5C43-8068-D799A0C702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l="26365" t="29928" r="54127" b="36006"/>
          <a:stretch/>
        </p:blipFill>
        <p:spPr>
          <a:xfrm>
            <a:off x="8350060" y="1880465"/>
            <a:ext cx="1265640" cy="29468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C193201-DA0E-E142-9393-5D41B047C2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l="32817" t="17000" r="46737" b="27424"/>
          <a:stretch/>
        </p:blipFill>
        <p:spPr>
          <a:xfrm>
            <a:off x="6906145" y="1880465"/>
            <a:ext cx="1443915" cy="294356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DE3D1EB-5ABA-5244-9112-02CCF67727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25373" t="9716" r="66239" b="64371"/>
          <a:stretch/>
        </p:blipFill>
        <p:spPr>
          <a:xfrm>
            <a:off x="9596550" y="1880465"/>
            <a:ext cx="1272329" cy="2946818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0771890C-67BB-1E4A-9561-1183F992409A}"/>
              </a:ext>
            </a:extLst>
          </p:cNvPr>
          <p:cNvSpPr/>
          <p:nvPr/>
        </p:nvSpPr>
        <p:spPr>
          <a:xfrm>
            <a:off x="-1590594" y="4492142"/>
            <a:ext cx="344334" cy="3387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5836BDD7-07C4-C74B-AB43-475F3E4323A7}"/>
              </a:ext>
            </a:extLst>
          </p:cNvPr>
          <p:cNvSpPr/>
          <p:nvPr/>
        </p:nvSpPr>
        <p:spPr>
          <a:xfrm>
            <a:off x="78963" y="4491664"/>
            <a:ext cx="344334" cy="338700"/>
          </a:xfrm>
          <a:prstGeom prst="rtTriangle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27D2BFC0-31DF-5343-873C-16671932D9E1}"/>
              </a:ext>
            </a:extLst>
          </p:cNvPr>
          <p:cNvSpPr/>
          <p:nvPr/>
        </p:nvSpPr>
        <p:spPr>
          <a:xfrm>
            <a:off x="1765551" y="4500301"/>
            <a:ext cx="344334" cy="338700"/>
          </a:xfrm>
          <a:prstGeom prst="rtTriangle">
            <a:avLst/>
          </a:prstGeom>
          <a:solidFill>
            <a:srgbClr val="008AEC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D584E498-B201-EE4B-AD9E-82F330D724FD}"/>
              </a:ext>
            </a:extLst>
          </p:cNvPr>
          <p:cNvSpPr/>
          <p:nvPr/>
        </p:nvSpPr>
        <p:spPr>
          <a:xfrm>
            <a:off x="3630798" y="4348297"/>
            <a:ext cx="497119" cy="490704"/>
          </a:xfrm>
          <a:prstGeom prst="rtTriangle">
            <a:avLst/>
          </a:prstGeom>
          <a:solidFill>
            <a:srgbClr val="3CDB9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392A5073-8374-664A-9AAA-F02CA04B9206}"/>
              </a:ext>
            </a:extLst>
          </p:cNvPr>
          <p:cNvSpPr/>
          <p:nvPr/>
        </p:nvSpPr>
        <p:spPr>
          <a:xfrm rot="16200000">
            <a:off x="6404259" y="4340164"/>
            <a:ext cx="490380" cy="506645"/>
          </a:xfrm>
          <a:prstGeom prst="rtTriangle">
            <a:avLst/>
          </a:prstGeom>
          <a:solidFill>
            <a:srgbClr val="E6316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31795F79-03E3-7845-BA9B-D20AB9FAD47D}"/>
              </a:ext>
            </a:extLst>
          </p:cNvPr>
          <p:cNvSpPr/>
          <p:nvPr/>
        </p:nvSpPr>
        <p:spPr>
          <a:xfrm rot="16200000">
            <a:off x="7977094" y="4490705"/>
            <a:ext cx="344334" cy="338700"/>
          </a:xfrm>
          <a:prstGeom prst="rtTriangle">
            <a:avLst/>
          </a:prstGeom>
          <a:solidFill>
            <a:srgbClr val="9CFFB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0C23D6E4-6878-6E45-81A3-409A07ACF461}"/>
              </a:ext>
            </a:extLst>
          </p:cNvPr>
          <p:cNvSpPr/>
          <p:nvPr/>
        </p:nvSpPr>
        <p:spPr>
          <a:xfrm rot="16200000">
            <a:off x="9261446" y="4480423"/>
            <a:ext cx="344334" cy="338700"/>
          </a:xfrm>
          <a:prstGeom prst="rtTriangle">
            <a:avLst/>
          </a:prstGeom>
          <a:solidFill>
            <a:srgbClr val="169D2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C30DDCAE-9D2F-7340-B987-03BAC2E7447C}"/>
              </a:ext>
            </a:extLst>
          </p:cNvPr>
          <p:cNvSpPr/>
          <p:nvPr/>
        </p:nvSpPr>
        <p:spPr>
          <a:xfrm rot="16200000">
            <a:off x="10513010" y="4468969"/>
            <a:ext cx="344334" cy="338700"/>
          </a:xfrm>
          <a:prstGeom prst="rtTriangl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C2AC9895-47D0-594E-B5BD-0E11FC831A4A}"/>
              </a:ext>
            </a:extLst>
          </p:cNvPr>
          <p:cNvSpPr/>
          <p:nvPr/>
        </p:nvSpPr>
        <p:spPr>
          <a:xfrm rot="16200000">
            <a:off x="11741923" y="4482928"/>
            <a:ext cx="344334" cy="338700"/>
          </a:xfrm>
          <a:prstGeom prst="rtTriangle">
            <a:avLst/>
          </a:prstGeom>
          <a:gradFill flip="none" rotWithShape="1">
            <a:gsLst>
              <a:gs pos="0">
                <a:srgbClr val="9912EA">
                  <a:lumMod val="97000"/>
                  <a:lumOff val="3000"/>
                </a:srgbClr>
              </a:gs>
              <a:gs pos="15000">
                <a:srgbClr val="1928F0"/>
              </a:gs>
              <a:gs pos="33000">
                <a:srgbClr val="008AEC"/>
              </a:gs>
              <a:gs pos="52000">
                <a:srgbClr val="0CB17F"/>
              </a:gs>
              <a:gs pos="85000">
                <a:srgbClr val="FFC000"/>
              </a:gs>
              <a:gs pos="69000">
                <a:srgbClr val="FFFF00"/>
              </a:gs>
              <a:gs pos="100000">
                <a:srgbClr val="FF0000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F02AF9-3D81-A840-8D7A-7C2AD2FAD5A0}"/>
              </a:ext>
            </a:extLst>
          </p:cNvPr>
          <p:cNvSpPr txBox="1"/>
          <p:nvPr/>
        </p:nvSpPr>
        <p:spPr>
          <a:xfrm>
            <a:off x="-1278617" y="4255465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Black</a:t>
            </a:r>
            <a:endParaRPr kumimoji="1" lang="ja-JP" altLang="en-US" sz="2800" b="1">
              <a:effectLst>
                <a:glow rad="101600">
                  <a:schemeClr val="bg1">
                    <a:alpha val="6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D07B6FC-5EAF-6240-A1BB-B0DF39E25B97}"/>
              </a:ext>
            </a:extLst>
          </p:cNvPr>
          <p:cNvSpPr txBox="1"/>
          <p:nvPr/>
        </p:nvSpPr>
        <p:spPr>
          <a:xfrm>
            <a:off x="289823" y="4040363"/>
            <a:ext cx="1043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Lemon</a:t>
            </a:r>
          </a:p>
          <a:p>
            <a:r>
              <a:rPr lang="en-US" altLang="ja-JP" sz="2400" b="1" dirty="0">
                <a:solidFill>
                  <a:srgbClr val="FFFF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Yellow</a:t>
            </a:r>
            <a:endParaRPr kumimoji="1" lang="ja-JP" altLang="en-US" sz="2400" b="1">
              <a:solidFill>
                <a:srgbClr val="FFFF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01A058F-CFAA-2B4A-8C50-7C88C4F0BBB5}"/>
              </a:ext>
            </a:extLst>
          </p:cNvPr>
          <p:cNvSpPr txBox="1"/>
          <p:nvPr/>
        </p:nvSpPr>
        <p:spPr>
          <a:xfrm>
            <a:off x="2209560" y="4201954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rgbClr val="09BCFE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Blue</a:t>
            </a:r>
            <a:endParaRPr kumimoji="1" lang="ja-JP" altLang="en-US" sz="3200" b="1">
              <a:solidFill>
                <a:srgbClr val="09BCFE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E7C703-0D6F-F347-A4F3-4420F8486DA8}"/>
              </a:ext>
            </a:extLst>
          </p:cNvPr>
          <p:cNvSpPr txBox="1"/>
          <p:nvPr/>
        </p:nvSpPr>
        <p:spPr>
          <a:xfrm>
            <a:off x="3692493" y="3605231"/>
            <a:ext cx="13997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Flesh</a:t>
            </a:r>
          </a:p>
          <a:p>
            <a:r>
              <a:rPr lang="ja-JP" altLang="en-US" sz="2800" b="1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　</a:t>
            </a:r>
            <a:r>
              <a:rPr lang="en-US" altLang="ja-JP" sz="2800" b="1" dirty="0">
                <a:solidFill>
                  <a:srgbClr val="3CDB98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  <a:endParaRPr kumimoji="1" lang="ja-JP" altLang="en-US" sz="2800" b="1">
              <a:solidFill>
                <a:srgbClr val="3CDB98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45821F-8172-DF42-B9B1-80859679F82E}"/>
              </a:ext>
            </a:extLst>
          </p:cNvPr>
          <p:cNvSpPr txBox="1"/>
          <p:nvPr/>
        </p:nvSpPr>
        <p:spPr>
          <a:xfrm>
            <a:off x="5210043" y="3611287"/>
            <a:ext cx="15408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Tulip</a:t>
            </a:r>
          </a:p>
          <a:p>
            <a:pPr algn="r"/>
            <a:r>
              <a:rPr kumimoji="1" lang="en-US" altLang="ja-JP" sz="2800" b="1" dirty="0">
                <a:solidFill>
                  <a:srgbClr val="FC206A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Magenta</a:t>
            </a:r>
            <a:endParaRPr kumimoji="1" lang="ja-JP" altLang="en-US" sz="2800" b="1">
              <a:solidFill>
                <a:srgbClr val="FC206A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EBB4714-2752-654B-A575-931D95E8382D}"/>
              </a:ext>
            </a:extLst>
          </p:cNvPr>
          <p:cNvSpPr txBox="1"/>
          <p:nvPr/>
        </p:nvSpPr>
        <p:spPr>
          <a:xfrm>
            <a:off x="6962619" y="4062107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Emerald</a:t>
            </a:r>
          </a:p>
          <a:p>
            <a:r>
              <a:rPr lang="en-US" altLang="ja-JP" sz="2400" b="1" dirty="0">
                <a:solidFill>
                  <a:srgbClr val="97FAC9"/>
                </a:solidFill>
                <a:effectLst>
                  <a:glow rad="1397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30BD455-47BE-5A41-A9B7-D3E1C7A44E74}"/>
              </a:ext>
            </a:extLst>
          </p:cNvPr>
          <p:cNvSpPr txBox="1"/>
          <p:nvPr/>
        </p:nvSpPr>
        <p:spPr>
          <a:xfrm>
            <a:off x="8374288" y="420201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169D25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Green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A1EBB9-0873-1948-8A22-39947D1D30BC}"/>
              </a:ext>
            </a:extLst>
          </p:cNvPr>
          <p:cNvSpPr txBox="1"/>
          <p:nvPr/>
        </p:nvSpPr>
        <p:spPr>
          <a:xfrm>
            <a:off x="9675548" y="4234024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Clear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889B23A-CB93-894A-8556-F87331A04829}"/>
              </a:ext>
            </a:extLst>
          </p:cNvPr>
          <p:cNvSpPr txBox="1"/>
          <p:nvPr/>
        </p:nvSpPr>
        <p:spPr>
          <a:xfrm>
            <a:off x="10875384" y="423531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bg1">
                    <a:lumMod val="85000"/>
                  </a:schemeClr>
                </a:solidFill>
                <a:effectLst>
                  <a:glow rad="139700">
                    <a:schemeClr val="tx1">
                      <a:lumMod val="65000"/>
                      <a:lumOff val="35000"/>
                      <a:alpha val="40000"/>
                    </a:schemeClr>
                  </a:glo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pple Chancery" panose="03020702040506060504" pitchFamily="66" charset="-79"/>
              </a:rPr>
              <a:t>GLAY</a:t>
            </a: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C34EB6FA-378B-AB46-B3C8-D47252DB2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7833" y="1823262"/>
            <a:ext cx="708570" cy="70857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10C78C3-AECE-2847-9D39-6BC8145D3E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0675" y="1900343"/>
            <a:ext cx="708570" cy="708570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A4602242-FE31-A846-B850-15DA4158A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3296" y="4162790"/>
            <a:ext cx="708570" cy="70857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4066D987-4A7D-4B4E-BE67-DAF41D9791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2995" y="3273856"/>
            <a:ext cx="708570" cy="70857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EB1D2748-AA7D-E04A-9CF3-48F546468F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14303" y="3639727"/>
            <a:ext cx="708570" cy="708570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FF4552E4-22D2-1945-8AF0-D5565A163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63" y="3444910"/>
            <a:ext cx="708570" cy="70857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02C988AA-B01F-DF4C-9871-E66CD7665F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8834" y="3716246"/>
            <a:ext cx="708570" cy="708570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BA53D40-E93D-CF45-8D82-6F4146BC3E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7634" y="3779317"/>
            <a:ext cx="708570" cy="70857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72711639-A60A-4D42-A210-17523A047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2900" y="3696368"/>
            <a:ext cx="708570" cy="7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CBB4DB9-C428-294B-869A-99C0ADB9D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9" b="21626"/>
          <a:stretch/>
        </p:blipFill>
        <p:spPr>
          <a:xfrm>
            <a:off x="2586620" y="1204332"/>
            <a:ext cx="2632152" cy="347017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26E2AE4-A23C-6E40-8D6A-F0F458EB0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" r="8246"/>
          <a:stretch/>
        </p:blipFill>
        <p:spPr>
          <a:xfrm>
            <a:off x="5218772" y="1204331"/>
            <a:ext cx="3300760" cy="181253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76EECBC-15B8-7D4B-BC8F-A2D3AB8EB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6" r="22103" b="30661"/>
          <a:stretch/>
        </p:blipFill>
        <p:spPr>
          <a:xfrm>
            <a:off x="5218773" y="3016865"/>
            <a:ext cx="3300760" cy="16476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2FD8647-9DD0-4C4C-B346-221E4C994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532" y="1204331"/>
            <a:ext cx="1672683" cy="34421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F26FDBC-0293-7B41-81FB-721FD50C7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66"/>
          <a:stretch/>
        </p:blipFill>
        <p:spPr>
          <a:xfrm>
            <a:off x="2586620" y="-2999273"/>
            <a:ext cx="6036417" cy="398378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456C94-6980-7643-B4AA-EB088B15FDC8}"/>
              </a:ext>
            </a:extLst>
          </p:cNvPr>
          <p:cNvSpPr txBox="1"/>
          <p:nvPr/>
        </p:nvSpPr>
        <p:spPr>
          <a:xfrm>
            <a:off x="3902696" y="-2548236"/>
            <a:ext cx="1620957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まだー？</a:t>
            </a:r>
          </a:p>
        </p:txBody>
      </p:sp>
    </p:spTree>
    <p:extLst>
      <p:ext uri="{BB962C8B-B14F-4D97-AF65-F5344CB8AC3E}">
        <p14:creationId xmlns:p14="http://schemas.microsoft.com/office/powerpoint/2010/main" val="140192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3D747DA-E7E0-8649-B143-9B439DF70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 r="11861"/>
          <a:stretch/>
        </p:blipFill>
        <p:spPr>
          <a:xfrm>
            <a:off x="1828800" y="381000"/>
            <a:ext cx="4371975" cy="352503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0D5DD0-421E-3E48-AC5D-55D62BC5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93" t="16250" r="20018" b="12031"/>
          <a:stretch/>
        </p:blipFill>
        <p:spPr>
          <a:xfrm>
            <a:off x="6200775" y="380999"/>
            <a:ext cx="4572000" cy="35490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FD5220-4F00-704F-9F71-DEE95B3ADCAC}"/>
              </a:ext>
            </a:extLst>
          </p:cNvPr>
          <p:cNvSpPr txBox="1"/>
          <p:nvPr/>
        </p:nvSpPr>
        <p:spPr>
          <a:xfrm>
            <a:off x="3861673" y="2375456"/>
            <a:ext cx="2339102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持ってきな！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9E0316-574E-2B45-BE5D-A3E234C204B6}"/>
              </a:ext>
            </a:extLst>
          </p:cNvPr>
          <p:cNvSpPr txBox="1"/>
          <p:nvPr/>
        </p:nvSpPr>
        <p:spPr>
          <a:xfrm>
            <a:off x="6200775" y="2375456"/>
            <a:ext cx="1980029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小松菜も！</a:t>
            </a:r>
          </a:p>
        </p:txBody>
      </p:sp>
    </p:spTree>
    <p:extLst>
      <p:ext uri="{BB962C8B-B14F-4D97-AF65-F5344CB8AC3E}">
        <p14:creationId xmlns:p14="http://schemas.microsoft.com/office/powerpoint/2010/main" val="400136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6ED351B-DC82-4946-8A31-757CC96DE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0" r="4401" b="6877"/>
          <a:stretch/>
        </p:blipFill>
        <p:spPr>
          <a:xfrm>
            <a:off x="6040507" y="543859"/>
            <a:ext cx="4686300" cy="5181080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81BC7BBC-BAEB-D54B-AA89-B82AF0E23ED5}"/>
              </a:ext>
            </a:extLst>
          </p:cNvPr>
          <p:cNvSpPr/>
          <p:nvPr/>
        </p:nvSpPr>
        <p:spPr>
          <a:xfrm>
            <a:off x="9221857" y="804826"/>
            <a:ext cx="1504950" cy="1543050"/>
          </a:xfrm>
          <a:prstGeom prst="ellipse">
            <a:avLst/>
          </a:prstGeom>
          <a:solidFill>
            <a:srgbClr val="404040">
              <a:alpha val="9098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77F246-A084-7949-95BF-E540AA218D63}"/>
              </a:ext>
            </a:extLst>
          </p:cNvPr>
          <p:cNvSpPr txBox="1"/>
          <p:nvPr/>
        </p:nvSpPr>
        <p:spPr>
          <a:xfrm>
            <a:off x="6040507" y="4770832"/>
            <a:ext cx="2268570" cy="95410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ほりこす</a:t>
            </a:r>
            <a:endParaRPr kumimoji="1" lang="en-US" altLang="ja-JP" sz="28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en-US" altLang="ja-JP" sz="28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京水菜</a:t>
            </a:r>
            <a:r>
              <a:rPr kumimoji="1" lang="en-US" altLang="ja-JP" sz="28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)</a:t>
            </a:r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収穫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F97C85A-A6B9-B443-A83F-84189E0E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96" y="543859"/>
            <a:ext cx="1993900" cy="30734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F422F50-2274-FC44-8473-3FBD07D1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670" y="963386"/>
            <a:ext cx="1987920" cy="265387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1C277E-C763-5842-9CF3-D5FFB6AC7E23}"/>
              </a:ext>
            </a:extLst>
          </p:cNvPr>
          <p:cNvSpPr txBox="1"/>
          <p:nvPr/>
        </p:nvSpPr>
        <p:spPr>
          <a:xfrm>
            <a:off x="245696" y="543859"/>
            <a:ext cx="2031325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ja-JP" altLang="en-US" sz="16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パイナップル</a:t>
            </a:r>
            <a:endParaRPr lang="en-US" altLang="ja-JP" sz="16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16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ジェラート食べたい</a:t>
            </a:r>
            <a:endParaRPr lang="en-US" altLang="ja-JP" sz="16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D48F5CB-C907-9940-A4C1-071B30609D5A}"/>
              </a:ext>
            </a:extLst>
          </p:cNvPr>
          <p:cNvSpPr txBox="1"/>
          <p:nvPr/>
        </p:nvSpPr>
        <p:spPr>
          <a:xfrm>
            <a:off x="3299617" y="2576476"/>
            <a:ext cx="1079142" cy="27699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en-US" altLang="ja-JP" sz="12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lang="ja-JP" altLang="en-US" sz="12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食べ比べ</a:t>
            </a:r>
            <a:r>
              <a:rPr lang="en-US" altLang="ja-JP" sz="12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…)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7C937C1-0E37-424C-BEA1-7FF0F5458AFA}"/>
              </a:ext>
            </a:extLst>
          </p:cNvPr>
          <p:cNvSpPr txBox="1"/>
          <p:nvPr/>
        </p:nvSpPr>
        <p:spPr>
          <a:xfrm>
            <a:off x="2784670" y="1031253"/>
            <a:ext cx="121058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rtlCol="0">
            <a:spAutoFit/>
          </a:bodyPr>
          <a:lstStyle/>
          <a:p>
            <a:r>
              <a:rPr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すいやせん</a:t>
            </a:r>
            <a:endParaRPr lang="en-US" altLang="ja-JP" sz="16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407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FA7D065-57F5-AC4F-831A-530C38E76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58932" y="1691884"/>
            <a:ext cx="6781800" cy="355600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8452B98-8838-FF4F-9C8C-55F51CB26DEB}"/>
              </a:ext>
            </a:extLst>
          </p:cNvPr>
          <p:cNvSpPr txBox="1"/>
          <p:nvPr/>
        </p:nvSpPr>
        <p:spPr>
          <a:xfrm>
            <a:off x="1429741" y="2038723"/>
            <a:ext cx="923330" cy="2862322"/>
          </a:xfrm>
          <a:prstGeom prst="rect">
            <a:avLst/>
          </a:prstGeom>
          <a:solidFill>
            <a:schemeClr val="tx1">
              <a:lumMod val="75000"/>
              <a:lumOff val="25000"/>
              <a:alpha val="74118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kumimoji="1" lang="ja-JP" altLang="en-US" sz="24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パイナップルの</a:t>
            </a:r>
            <a:endParaRPr kumimoji="1" lang="en-US" altLang="ja-JP" sz="24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ja-JP" altLang="en-US" sz="2400" b="1">
                <a:solidFill>
                  <a:srgbClr val="FFFF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食べくらべしたい！</a:t>
            </a:r>
            <a:endParaRPr lang="en-US" altLang="ja-JP" sz="2400" b="1" dirty="0">
              <a:solidFill>
                <a:srgbClr val="FFFF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79475E-1873-3C41-B6F1-8454FED3BF2B}"/>
              </a:ext>
            </a:extLst>
          </p:cNvPr>
          <p:cNvSpPr txBox="1"/>
          <p:nvPr/>
        </p:nvSpPr>
        <p:spPr>
          <a:xfrm>
            <a:off x="5402335" y="1751833"/>
            <a:ext cx="1800493" cy="36933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シェフに言って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5A2931-1C0A-864A-B685-F9E8666C8E97}"/>
              </a:ext>
            </a:extLst>
          </p:cNvPr>
          <p:cNvSpPr txBox="1"/>
          <p:nvPr/>
        </p:nvSpPr>
        <p:spPr>
          <a:xfrm>
            <a:off x="3947130" y="1768828"/>
            <a:ext cx="1005403" cy="58477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それは</a:t>
            </a:r>
            <a:endParaRPr kumimoji="1" lang="en-US" altLang="ja-JP" sz="16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16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ネギだよ</a:t>
            </a:r>
          </a:p>
        </p:txBody>
      </p:sp>
    </p:spTree>
    <p:extLst>
      <p:ext uri="{BB962C8B-B14F-4D97-AF65-F5344CB8AC3E}">
        <p14:creationId xmlns:p14="http://schemas.microsoft.com/office/powerpoint/2010/main" val="53827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B7AAA-0A17-DD42-9010-E2C93BB9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1835150"/>
            <a:ext cx="6108700" cy="31877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78043E-27D0-9C41-B182-A77BEC68829C}"/>
              </a:ext>
            </a:extLst>
          </p:cNvPr>
          <p:cNvSpPr txBox="1"/>
          <p:nvPr/>
        </p:nvSpPr>
        <p:spPr>
          <a:xfrm>
            <a:off x="3376765" y="4437159"/>
            <a:ext cx="1871025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あ、</a:t>
            </a:r>
            <a:r>
              <a:rPr kumimoji="1" lang="en-US" altLang="ja-JP" sz="20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億</a:t>
            </a:r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円っす</a:t>
            </a:r>
            <a:endParaRPr kumimoji="1" lang="ja-JP" altLang="en-US" sz="2000" b="1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9F0D94-4337-9F4F-BD2D-C8D64A224E4A}"/>
              </a:ext>
            </a:extLst>
          </p:cNvPr>
          <p:cNvSpPr txBox="1"/>
          <p:nvPr/>
        </p:nvSpPr>
        <p:spPr>
          <a:xfrm>
            <a:off x="5239473" y="1938958"/>
            <a:ext cx="2492990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ほうれん草いくら？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E9739E-C0E8-4D4E-8C01-EAF22806AB65}"/>
              </a:ext>
            </a:extLst>
          </p:cNvPr>
          <p:cNvSpPr txBox="1"/>
          <p:nvPr/>
        </p:nvSpPr>
        <p:spPr>
          <a:xfrm>
            <a:off x="6389609" y="3846850"/>
            <a:ext cx="646331" cy="276999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12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でん！</a:t>
            </a:r>
          </a:p>
        </p:txBody>
      </p:sp>
    </p:spTree>
    <p:extLst>
      <p:ext uri="{BB962C8B-B14F-4D97-AF65-F5344CB8AC3E}">
        <p14:creationId xmlns:p14="http://schemas.microsoft.com/office/powerpoint/2010/main" val="151303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ECF11C-4E54-514B-A3B3-A22A4C6C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1155700"/>
            <a:ext cx="4584700" cy="45466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985B2EB-5B2C-C345-AB96-997889742180}"/>
              </a:ext>
            </a:extLst>
          </p:cNvPr>
          <p:cNvSpPr txBox="1"/>
          <p:nvPr/>
        </p:nvSpPr>
        <p:spPr>
          <a:xfrm>
            <a:off x="4024132" y="4936802"/>
            <a:ext cx="902811" cy="52322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市長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3BF44D-8527-064E-9694-E6AE81736F48}"/>
              </a:ext>
            </a:extLst>
          </p:cNvPr>
          <p:cNvSpPr txBox="1"/>
          <p:nvPr/>
        </p:nvSpPr>
        <p:spPr>
          <a:xfrm>
            <a:off x="7330071" y="4844469"/>
            <a:ext cx="697627" cy="707886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農園</a:t>
            </a:r>
            <a:endParaRPr lang="en-US" altLang="ja-JP" sz="2000" b="1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ja-JP" altLang="en-US" sz="2000" b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見学</a:t>
            </a:r>
          </a:p>
        </p:txBody>
      </p:sp>
    </p:spTree>
    <p:extLst>
      <p:ext uri="{BB962C8B-B14F-4D97-AF65-F5344CB8AC3E}">
        <p14:creationId xmlns:p14="http://schemas.microsoft.com/office/powerpoint/2010/main" val="1220568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88</Words>
  <Application>Microsoft Macintosh PowerPoint</Application>
  <PresentationFormat>ワイド画面</PresentationFormat>
  <Paragraphs>44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8" baseType="lpstr">
      <vt:lpstr>Hiragino Kaku Gothic Std W8</vt:lpstr>
      <vt:lpstr>Hiragino Maru Gothic Pro W4</vt:lpstr>
      <vt:lpstr>TBUDRGothic Std R</vt:lpstr>
      <vt:lpstr>游ゴシック</vt:lpstr>
      <vt:lpstr>游ゴシック Light</vt:lpstr>
      <vt:lpstr>Apple Chancery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24</cp:revision>
  <dcterms:created xsi:type="dcterms:W3CDTF">2022-02-27T03:38:28Z</dcterms:created>
  <dcterms:modified xsi:type="dcterms:W3CDTF">2022-05-02T15:52:34Z</dcterms:modified>
</cp:coreProperties>
</file>